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2"/>
  </p:notesMasterIdLst>
  <p:sldIdLst>
    <p:sldId id="463" r:id="rId3"/>
    <p:sldId id="2493" r:id="rId4"/>
    <p:sldId id="1863" r:id="rId5"/>
    <p:sldId id="1870" r:id="rId6"/>
    <p:sldId id="2472" r:id="rId7"/>
    <p:sldId id="2471" r:id="rId8"/>
    <p:sldId id="2470" r:id="rId9"/>
    <p:sldId id="2473" r:id="rId10"/>
    <p:sldId id="2474" r:id="rId11"/>
    <p:sldId id="2475" r:id="rId12"/>
    <p:sldId id="2491" r:id="rId13"/>
    <p:sldId id="1903" r:id="rId14"/>
    <p:sldId id="2492" r:id="rId15"/>
    <p:sldId id="2477" r:id="rId16"/>
    <p:sldId id="2468" r:id="rId17"/>
    <p:sldId id="2478" r:id="rId18"/>
    <p:sldId id="2488" r:id="rId19"/>
    <p:sldId id="2489" r:id="rId20"/>
    <p:sldId id="2490" r:id="rId21"/>
    <p:sldId id="2485" r:id="rId22"/>
    <p:sldId id="2480" r:id="rId23"/>
    <p:sldId id="2483" r:id="rId24"/>
    <p:sldId id="2481" r:id="rId25"/>
    <p:sldId id="2487" r:id="rId26"/>
    <p:sldId id="2484" r:id="rId27"/>
    <p:sldId id="2486" r:id="rId28"/>
    <p:sldId id="2466" r:id="rId29"/>
    <p:sldId id="558" r:id="rId30"/>
    <p:sldId id="1997"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463"/>
            <p14:sldId id="2493"/>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558"/>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25E55F-8795-41DE-B994-9956FFB92DE4}" v="23" dt="2021-12-07T19:34:23.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412" autoAdjust="0"/>
  </p:normalViewPr>
  <p:slideViewPr>
    <p:cSldViewPr snapToGrid="0">
      <p:cViewPr varScale="1">
        <p:scale>
          <a:sx n="86" d="100"/>
          <a:sy n="86" d="100"/>
        </p:scale>
        <p:origin x="45"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573640AF-E57F-4131-9AFA-AC0B60DA272C}"/>
    <pc:docChg chg="addSld delSld modSld modSection">
      <pc:chgData name="Eldert Grootenboer" userId="3fe8758b2c2b58d2" providerId="LiveId" clId="{573640AF-E57F-4131-9AFA-AC0B60DA272C}" dt="2021-05-03T07:48:32.750" v="151" actId="20577"/>
      <pc:docMkLst>
        <pc:docMk/>
      </pc:docMkLst>
      <pc:sldChg chg="del">
        <pc:chgData name="Eldert Grootenboer" userId="3fe8758b2c2b58d2" providerId="LiveId" clId="{573640AF-E57F-4131-9AFA-AC0B60DA272C}" dt="2021-04-23T13:59:00.664" v="1" actId="47"/>
        <pc:sldMkLst>
          <pc:docMk/>
          <pc:sldMk cId="3433781766" sldId="259"/>
        </pc:sldMkLst>
      </pc:sldChg>
      <pc:sldChg chg="modSp">
        <pc:chgData name="Eldert Grootenboer" userId="3fe8758b2c2b58d2" providerId="LiveId" clId="{573640AF-E57F-4131-9AFA-AC0B60DA272C}" dt="2021-05-03T07:48:32.750" v="151" actId="20577"/>
        <pc:sldMkLst>
          <pc:docMk/>
          <pc:sldMk cId="1371537393" sldId="2466"/>
        </pc:sldMkLst>
        <pc:spChg chg="mod">
          <ac:chgData name="Eldert Grootenboer" userId="3fe8758b2c2b58d2" providerId="LiveId" clId="{573640AF-E57F-4131-9AFA-AC0B60DA272C}" dt="2021-05-03T07:47:53.817" v="128" actId="20577"/>
          <ac:spMkLst>
            <pc:docMk/>
            <pc:sldMk cId="1371537393" sldId="2466"/>
            <ac:spMk id="49" creationId="{C9519070-EBC5-42D9-AC25-825AC4FA8093}"/>
          </ac:spMkLst>
        </pc:spChg>
        <pc:spChg chg="mod">
          <ac:chgData name="Eldert Grootenboer" userId="3fe8758b2c2b58d2" providerId="LiveId" clId="{573640AF-E57F-4131-9AFA-AC0B60DA272C}" dt="2021-05-03T07:48:32.750" v="151" actId="20577"/>
          <ac:spMkLst>
            <pc:docMk/>
            <pc:sldMk cId="1371537393" sldId="2466"/>
            <ac:spMk id="57" creationId="{BD79E23A-C3A0-4CFE-BF58-83CF2821B6B5}"/>
          </ac:spMkLst>
        </pc:spChg>
      </pc:sldChg>
      <pc:sldChg chg="del">
        <pc:chgData name="Eldert Grootenboer" userId="3fe8758b2c2b58d2" providerId="LiveId" clId="{573640AF-E57F-4131-9AFA-AC0B60DA272C}" dt="2021-04-23T13:58:51.171" v="0" actId="47"/>
        <pc:sldMkLst>
          <pc:docMk/>
          <pc:sldMk cId="2733932280" sldId="2476"/>
        </pc:sldMkLst>
      </pc:sldChg>
      <pc:sldChg chg="addSp delSp modSp new mod modShow">
        <pc:chgData name="Eldert Grootenboer" userId="3fe8758b2c2b58d2" providerId="LiveId" clId="{573640AF-E57F-4131-9AFA-AC0B60DA272C}" dt="2021-04-26T16:06:37.690" v="5"/>
        <pc:sldMkLst>
          <pc:docMk/>
          <pc:sldMk cId="3393071085" sldId="2493"/>
        </pc:sldMkLst>
        <pc:spChg chg="del">
          <ac:chgData name="Eldert Grootenboer" userId="3fe8758b2c2b58d2" providerId="LiveId" clId="{573640AF-E57F-4131-9AFA-AC0B60DA272C}" dt="2021-04-26T16:06:21.969" v="4" actId="22"/>
          <ac:spMkLst>
            <pc:docMk/>
            <pc:sldMk cId="3393071085" sldId="2493"/>
            <ac:spMk id="3" creationId="{03145799-E36C-4B50-935C-EEE00A407A0D}"/>
          </ac:spMkLst>
        </pc:spChg>
        <pc:picChg chg="add mod ord">
          <ac:chgData name="Eldert Grootenboer" userId="3fe8758b2c2b58d2" providerId="LiveId" clId="{573640AF-E57F-4131-9AFA-AC0B60DA272C}" dt="2021-04-26T16:06:37.690" v="5"/>
          <ac:picMkLst>
            <pc:docMk/>
            <pc:sldMk cId="3393071085" sldId="2493"/>
            <ac:picMk id="5" creationId="{C05F5EA4-CF54-4203-8D42-EADDD37E6EDD}"/>
          </ac:picMkLst>
        </pc:picChg>
      </pc:sldChg>
      <pc:sldChg chg="addSp delSp modSp new mod modShow">
        <pc:chgData name="Eldert Grootenboer" userId="3fe8758b2c2b58d2" providerId="LiveId" clId="{573640AF-E57F-4131-9AFA-AC0B60DA272C}" dt="2021-04-26T16:07:54.280" v="8" actId="729"/>
        <pc:sldMkLst>
          <pc:docMk/>
          <pc:sldMk cId="2111032370" sldId="2494"/>
        </pc:sldMkLst>
        <pc:spChg chg="del">
          <ac:chgData name="Eldert Grootenboer" userId="3fe8758b2c2b58d2" providerId="LiveId" clId="{573640AF-E57F-4131-9AFA-AC0B60DA272C}" dt="2021-04-26T16:07:50.807" v="7" actId="22"/>
          <ac:spMkLst>
            <pc:docMk/>
            <pc:sldMk cId="2111032370" sldId="2494"/>
            <ac:spMk id="3" creationId="{753BDE01-5424-4128-B2E2-DB97F571A054}"/>
          </ac:spMkLst>
        </pc:spChg>
        <pc:picChg chg="add mod ord">
          <ac:chgData name="Eldert Grootenboer" userId="3fe8758b2c2b58d2" providerId="LiveId" clId="{573640AF-E57F-4131-9AFA-AC0B60DA272C}" dt="2021-04-26T16:07:50.807" v="7" actId="22"/>
          <ac:picMkLst>
            <pc:docMk/>
            <pc:sldMk cId="2111032370" sldId="2494"/>
            <ac:picMk id="5" creationId="{1B634254-F1D3-4376-98EA-574FD3FA181C}"/>
          </ac:picMkLst>
        </pc:picChg>
      </pc:sldChg>
      <pc:sldChg chg="addSp delSp modSp new mod modShow">
        <pc:chgData name="Eldert Grootenboer" userId="3fe8758b2c2b58d2" providerId="LiveId" clId="{573640AF-E57F-4131-9AFA-AC0B60DA272C}" dt="2021-04-26T16:08:09.443" v="11" actId="22"/>
        <pc:sldMkLst>
          <pc:docMk/>
          <pc:sldMk cId="2966047052" sldId="2495"/>
        </pc:sldMkLst>
        <pc:spChg chg="del">
          <ac:chgData name="Eldert Grootenboer" userId="3fe8758b2c2b58d2" providerId="LiveId" clId="{573640AF-E57F-4131-9AFA-AC0B60DA272C}" dt="2021-04-26T16:08:09.443" v="11" actId="22"/>
          <ac:spMkLst>
            <pc:docMk/>
            <pc:sldMk cId="2966047052" sldId="2495"/>
            <ac:spMk id="3" creationId="{4ED66756-F60B-421E-8EC3-27184FB72A81}"/>
          </ac:spMkLst>
        </pc:spChg>
        <pc:picChg chg="add mod ord">
          <ac:chgData name="Eldert Grootenboer" userId="3fe8758b2c2b58d2" providerId="LiveId" clId="{573640AF-E57F-4131-9AFA-AC0B60DA272C}" dt="2021-04-26T16:08:09.443" v="11" actId="22"/>
          <ac:picMkLst>
            <pc:docMk/>
            <pc:sldMk cId="2966047052" sldId="2495"/>
            <ac:picMk id="5" creationId="{28BBB65B-6638-4CFF-AC17-39CC3FE85186}"/>
          </ac:picMkLst>
        </pc:picChg>
      </pc:sldChg>
      <pc:sldChg chg="addSp delSp modSp new mod modShow">
        <pc:chgData name="Eldert Grootenboer" userId="3fe8758b2c2b58d2" providerId="LiveId" clId="{573640AF-E57F-4131-9AFA-AC0B60DA272C}" dt="2021-04-26T16:09:32.202" v="14" actId="729"/>
        <pc:sldMkLst>
          <pc:docMk/>
          <pc:sldMk cId="3083921731" sldId="2496"/>
        </pc:sldMkLst>
        <pc:spChg chg="del">
          <ac:chgData name="Eldert Grootenboer" userId="3fe8758b2c2b58d2" providerId="LiveId" clId="{573640AF-E57F-4131-9AFA-AC0B60DA272C}" dt="2021-04-26T16:09:30.594" v="13" actId="22"/>
          <ac:spMkLst>
            <pc:docMk/>
            <pc:sldMk cId="3083921731" sldId="2496"/>
            <ac:spMk id="3" creationId="{54BD1181-50CD-415F-800B-D195E3675E0C}"/>
          </ac:spMkLst>
        </pc:spChg>
        <pc:picChg chg="add mod ord">
          <ac:chgData name="Eldert Grootenboer" userId="3fe8758b2c2b58d2" providerId="LiveId" clId="{573640AF-E57F-4131-9AFA-AC0B60DA272C}" dt="2021-04-26T16:09:30.594" v="13" actId="22"/>
          <ac:picMkLst>
            <pc:docMk/>
            <pc:sldMk cId="3083921731" sldId="2496"/>
            <ac:picMk id="5" creationId="{F524F65D-41DA-422D-9F46-DE80F11864DA}"/>
          </ac:picMkLst>
        </pc:picChg>
      </pc:sldChg>
    </pc:docChg>
  </pc:docChgLst>
  <pc:docChgLst>
    <pc:chgData name="Eldert Grootenboer" userId="3fe8758b2c2b58d2" providerId="LiveId" clId="{7125E55F-8795-41DE-B994-9956FFB92DE4}"/>
    <pc:docChg chg="undo custSel addSld delSld modSld sldOrd modSection">
      <pc:chgData name="Eldert Grootenboer" userId="3fe8758b2c2b58d2" providerId="LiveId" clId="{7125E55F-8795-41DE-B994-9956FFB92DE4}" dt="2021-12-07T19:34:23.565" v="152"/>
      <pc:docMkLst>
        <pc:docMk/>
      </pc:docMkLst>
      <pc:sldChg chg="modSp add del mod">
        <pc:chgData name="Eldert Grootenboer" userId="3fe8758b2c2b58d2" providerId="LiveId" clId="{7125E55F-8795-41DE-B994-9956FFB92DE4}" dt="2021-12-04T11:49:50.861" v="35" actId="20577"/>
        <pc:sldMkLst>
          <pc:docMk/>
          <pc:sldMk cId="202960849" sldId="463"/>
        </pc:sldMkLst>
        <pc:spChg chg="mod">
          <ac:chgData name="Eldert Grootenboer" userId="3fe8758b2c2b58d2" providerId="LiveId" clId="{7125E55F-8795-41DE-B994-9956FFB92DE4}" dt="2021-12-04T11:49:42.631" v="16" actId="404"/>
          <ac:spMkLst>
            <pc:docMk/>
            <pc:sldMk cId="202960849" sldId="463"/>
            <ac:spMk id="2" creationId="{00000000-0000-0000-0000-000000000000}"/>
          </ac:spMkLst>
        </pc:spChg>
        <pc:spChg chg="mod">
          <ac:chgData name="Eldert Grootenboer" userId="3fe8758b2c2b58d2" providerId="LiveId" clId="{7125E55F-8795-41DE-B994-9956FFB92DE4}" dt="2021-12-04T11:49:50.861" v="35" actId="20577"/>
          <ac:spMkLst>
            <pc:docMk/>
            <pc:sldMk cId="202960849" sldId="463"/>
            <ac:spMk id="3" creationId="{00000000-0000-0000-0000-000000000000}"/>
          </ac:spMkLst>
        </pc:spChg>
      </pc:sldChg>
      <pc:sldChg chg="add del">
        <pc:chgData name="Eldert Grootenboer" userId="3fe8758b2c2b58d2" providerId="LiveId" clId="{7125E55F-8795-41DE-B994-9956FFB92DE4}" dt="2021-12-04T11:52:08.257" v="47" actId="47"/>
        <pc:sldMkLst>
          <pc:docMk/>
          <pc:sldMk cId="2303931549" sldId="546"/>
        </pc:sldMkLst>
      </pc:sldChg>
      <pc:sldChg chg="add ord">
        <pc:chgData name="Eldert Grootenboer" userId="3fe8758b2c2b58d2" providerId="LiveId" clId="{7125E55F-8795-41DE-B994-9956FFB92DE4}" dt="2021-12-07T19:33:23.518" v="151"/>
        <pc:sldMkLst>
          <pc:docMk/>
          <pc:sldMk cId="1377867953" sldId="558"/>
        </pc:sldMkLst>
      </pc:sldChg>
      <pc:sldChg chg="addSp delSp mod modShow">
        <pc:chgData name="Eldert Grootenboer" userId="3fe8758b2c2b58d2" providerId="LiveId" clId="{7125E55F-8795-41DE-B994-9956FFB92DE4}" dt="2021-12-04T11:49:16.252" v="9" actId="729"/>
        <pc:sldMkLst>
          <pc:docMk/>
          <pc:sldMk cId="2743749799" sldId="1863"/>
        </pc:sldMkLst>
        <pc:spChg chg="add del">
          <ac:chgData name="Eldert Grootenboer" userId="3fe8758b2c2b58d2" providerId="LiveId" clId="{7125E55F-8795-41DE-B994-9956FFB92DE4}" dt="2021-12-04T11:48:49.902" v="5" actId="22"/>
          <ac:spMkLst>
            <pc:docMk/>
            <pc:sldMk cId="2743749799" sldId="1863"/>
            <ac:spMk id="6" creationId="{92821824-BDE6-48B1-9ADF-DAF5D90EFA2D}"/>
          </ac:spMkLst>
        </pc:spChg>
      </pc:sldChg>
      <pc:sldChg chg="addSp delSp modSp mod modAnim modNotesTx">
        <pc:chgData name="Eldert Grootenboer" userId="3fe8758b2c2b58d2" providerId="LiveId" clId="{7125E55F-8795-41DE-B994-9956FFB92DE4}" dt="2021-12-07T19:34:23.565" v="152"/>
        <pc:sldMkLst>
          <pc:docMk/>
          <pc:sldMk cId="891752123" sldId="1997"/>
        </pc:sldMkLst>
        <pc:spChg chg="mod">
          <ac:chgData name="Eldert Grootenboer" userId="3fe8758b2c2b58d2" providerId="LiveId" clId="{7125E55F-8795-41DE-B994-9956FFB92DE4}" dt="2021-12-04T11:52:48.091" v="105" actId="27636"/>
          <ac:spMkLst>
            <pc:docMk/>
            <pc:sldMk cId="891752123" sldId="1997"/>
            <ac:spMk id="2" creationId="{EDF5E76B-98B8-4D90-8AEA-7411FE79CE78}"/>
          </ac:spMkLst>
        </pc:spChg>
        <pc:spChg chg="add del mod">
          <ac:chgData name="Eldert Grootenboer" userId="3fe8758b2c2b58d2" providerId="LiveId" clId="{7125E55F-8795-41DE-B994-9956FFB92DE4}" dt="2021-12-07T19:09:57.278" v="138"/>
          <ac:spMkLst>
            <pc:docMk/>
            <pc:sldMk cId="891752123" sldId="1997"/>
            <ac:spMk id="13" creationId="{DD018350-E200-4830-B203-8DBD4550D5C3}"/>
          </ac:spMkLst>
        </pc:spChg>
        <pc:spChg chg="add del mod">
          <ac:chgData name="Eldert Grootenboer" userId="3fe8758b2c2b58d2" providerId="LiveId" clId="{7125E55F-8795-41DE-B994-9956FFB92DE4}" dt="2021-12-07T19:10:07.677" v="141"/>
          <ac:spMkLst>
            <pc:docMk/>
            <pc:sldMk cId="891752123" sldId="1997"/>
            <ac:spMk id="15" creationId="{A6C6B4A9-FBC5-4BE6-8E40-C9C23967EF23}"/>
          </ac:spMkLst>
        </pc:spChg>
        <pc:spChg chg="mod">
          <ac:chgData name="Eldert Grootenboer" userId="3fe8758b2c2b58d2" providerId="LiveId" clId="{7125E55F-8795-41DE-B994-9956FFB92DE4}" dt="2021-12-07T19:10:29.690" v="147" actId="404"/>
          <ac:spMkLst>
            <pc:docMk/>
            <pc:sldMk cId="891752123" sldId="1997"/>
            <ac:spMk id="16" creationId="{FA376D98-3522-4C69-910D-880684F4FAA0}"/>
          </ac:spMkLst>
        </pc:spChg>
      </pc:sldChg>
      <pc:sldChg chg="addSp delSp modSp mod delAnim modAnim">
        <pc:chgData name="Eldert Grootenboer" userId="3fe8758b2c2b58d2" providerId="LiveId" clId="{7125E55F-8795-41DE-B994-9956FFB92DE4}" dt="2021-12-07T19:09:47.615" v="133" actId="21"/>
        <pc:sldMkLst>
          <pc:docMk/>
          <pc:sldMk cId="1371537393" sldId="2466"/>
        </pc:sldMkLst>
        <pc:spChg chg="add del mod">
          <ac:chgData name="Eldert Grootenboer" userId="3fe8758b2c2b58d2" providerId="LiveId" clId="{7125E55F-8795-41DE-B994-9956FFB92DE4}" dt="2021-12-07T19:09:47.615" v="133" actId="21"/>
          <ac:spMkLst>
            <pc:docMk/>
            <pc:sldMk cId="1371537393" sldId="2466"/>
            <ac:spMk id="69" creationId="{168C4E74-824A-4114-84E5-2F23B075586E}"/>
          </ac:spMkLst>
        </pc:spChg>
      </pc:sldChg>
      <pc:sldChg chg="addSp delSp modSp new mod ord setBg modClrScheme chgLayout">
        <pc:chgData name="Eldert Grootenboer" userId="3fe8758b2c2b58d2" providerId="LiveId" clId="{7125E55F-8795-41DE-B994-9956FFB92DE4}" dt="2021-12-04T11:51:02.213" v="45" actId="26606"/>
        <pc:sldMkLst>
          <pc:docMk/>
          <pc:sldMk cId="1459779633" sldId="2493"/>
        </pc:sldMkLst>
        <pc:spChg chg="del">
          <ac:chgData name="Eldert Grootenboer" userId="3fe8758b2c2b58d2" providerId="LiveId" clId="{7125E55F-8795-41DE-B994-9956FFB92DE4}" dt="2021-12-04T11:50:56.676" v="41" actId="700"/>
          <ac:spMkLst>
            <pc:docMk/>
            <pc:sldMk cId="1459779633" sldId="2493"/>
            <ac:spMk id="2" creationId="{3F49B033-FC39-4200-9F3D-400A46B43840}"/>
          </ac:spMkLst>
        </pc:spChg>
        <pc:spChg chg="del">
          <ac:chgData name="Eldert Grootenboer" userId="3fe8758b2c2b58d2" providerId="LiveId" clId="{7125E55F-8795-41DE-B994-9956FFB92DE4}" dt="2021-12-04T11:50:56.676" v="41" actId="700"/>
          <ac:spMkLst>
            <pc:docMk/>
            <pc:sldMk cId="1459779633" sldId="2493"/>
            <ac:spMk id="3" creationId="{B727AC41-937C-4C44-B6B3-5A9820192D1F}"/>
          </ac:spMkLst>
        </pc:spChg>
        <pc:spChg chg="add">
          <ac:chgData name="Eldert Grootenboer" userId="3fe8758b2c2b58d2" providerId="LiveId" clId="{7125E55F-8795-41DE-B994-9956FFB92DE4}" dt="2021-12-04T11:51:02.213" v="45" actId="26606"/>
          <ac:spMkLst>
            <pc:docMk/>
            <pc:sldMk cId="1459779633" sldId="2493"/>
            <ac:spMk id="10" creationId="{42A4FC2C-047E-45A5-965D-8E1E3BF09BC6}"/>
          </ac:spMkLst>
        </pc:spChg>
        <pc:picChg chg="add mod">
          <ac:chgData name="Eldert Grootenboer" userId="3fe8758b2c2b58d2" providerId="LiveId" clId="{7125E55F-8795-41DE-B994-9956FFB92DE4}" dt="2021-12-04T11:51:02.213" v="45" actId="26606"/>
          <ac:picMkLst>
            <pc:docMk/>
            <pc:sldMk cId="1459779633" sldId="2493"/>
            <ac:picMk id="5" creationId="{9586D2C7-78DA-422C-BB64-5B8364DD151E}"/>
          </ac:picMkLst>
        </pc:picChg>
      </pc:sldChg>
      <pc:sldChg chg="new del">
        <pc:chgData name="Eldert Grootenboer" userId="3fe8758b2c2b58d2" providerId="LiveId" clId="{7125E55F-8795-41DE-B994-9956FFB92DE4}" dt="2021-12-04T11:50:46.504" v="37" actId="680"/>
        <pc:sldMkLst>
          <pc:docMk/>
          <pc:sldMk cId="2183330002" sldId="2493"/>
        </pc:sldMkLst>
      </pc:sldChg>
      <pc:sldChg chg="del">
        <pc:chgData name="Eldert Grootenboer" userId="3fe8758b2c2b58d2" providerId="LiveId" clId="{7125E55F-8795-41DE-B994-9956FFB92DE4}" dt="2021-09-22T09:22:15.283" v="0" actId="47"/>
        <pc:sldMkLst>
          <pc:docMk/>
          <pc:sldMk cId="3393071085" sldId="2493"/>
        </pc:sldMkLst>
      </pc:sldChg>
      <pc:sldChg chg="del">
        <pc:chgData name="Eldert Grootenboer" userId="3fe8758b2c2b58d2" providerId="LiveId" clId="{7125E55F-8795-41DE-B994-9956FFB92DE4}" dt="2021-09-22T09:22:16.101" v="1" actId="47"/>
        <pc:sldMkLst>
          <pc:docMk/>
          <pc:sldMk cId="2111032370" sldId="2494"/>
        </pc:sldMkLst>
      </pc:sldChg>
      <pc:sldChg chg="del">
        <pc:chgData name="Eldert Grootenboer" userId="3fe8758b2c2b58d2" providerId="LiveId" clId="{7125E55F-8795-41DE-B994-9956FFB92DE4}" dt="2021-09-22T09:22:16.895" v="2" actId="47"/>
        <pc:sldMkLst>
          <pc:docMk/>
          <pc:sldMk cId="2966047052" sldId="2495"/>
        </pc:sldMkLst>
      </pc:sldChg>
      <pc:sldChg chg="del">
        <pc:chgData name="Eldert Grootenboer" userId="3fe8758b2c2b58d2" providerId="LiveId" clId="{7125E55F-8795-41DE-B994-9956FFB92DE4}" dt="2021-09-22T09:22:17.630" v="3" actId="47"/>
        <pc:sldMkLst>
          <pc:docMk/>
          <pc:sldMk cId="3083921731" sldId="2496"/>
        </pc:sldMkLst>
      </pc:sldChg>
      <pc:sldMasterChg chg="delSldLayout">
        <pc:chgData name="Eldert Grootenboer" userId="3fe8758b2c2b58d2" providerId="LiveId" clId="{7125E55F-8795-41DE-B994-9956FFB92DE4}" dt="2021-12-04T11:52:08.257" v="47" actId="47"/>
        <pc:sldMasterMkLst>
          <pc:docMk/>
          <pc:sldMasterMk cId="2878107655" sldId="2147483660"/>
        </pc:sldMasterMkLst>
        <pc:sldLayoutChg chg="del">
          <pc:chgData name="Eldert Grootenboer" userId="3fe8758b2c2b58d2" providerId="LiveId" clId="{7125E55F-8795-41DE-B994-9956FFB92DE4}" dt="2021-12-04T11:52:08.257" v="47" actId="47"/>
          <pc:sldLayoutMkLst>
            <pc:docMk/>
            <pc:sldMasterMk cId="2878107655" sldId="2147483660"/>
            <pc:sldLayoutMk cId="812731004" sldId="2147483688"/>
          </pc:sldLayoutMkLst>
        </pc:sldLayoutChg>
      </pc:sldMasterChg>
    </pc:docChg>
  </pc:docChgLst>
  <pc:docChgLst>
    <pc:chgData name="Eldert Grootenboer" userId="3fe8758b2c2b58d2" providerId="LiveId" clId="{0493FAAF-2E4F-4576-B601-2894F261B553}"/>
    <pc:docChg chg="undo custSel addSld delSld modSld addMainMaster modSection">
      <pc:chgData name="Eldert Grootenboer" userId="3fe8758b2c2b58d2" providerId="LiveId" clId="{0493FAAF-2E4F-4576-B601-2894F261B553}" dt="2021-02-13T00:14:02.265" v="15"/>
      <pc:docMkLst>
        <pc:docMk/>
      </pc:docMkLst>
      <pc:sldChg chg="modSp add del mod modTransition">
        <pc:chgData name="Eldert Grootenboer" userId="3fe8758b2c2b58d2" providerId="LiveId" clId="{0493FAAF-2E4F-4576-B601-2894F261B553}" dt="2021-02-13T00:14:02.265" v="15"/>
        <pc:sldMkLst>
          <pc:docMk/>
          <pc:sldMk cId="3612753554" sldId="263"/>
        </pc:sldMkLst>
        <pc:spChg chg="mod">
          <ac:chgData name="Eldert Grootenboer" userId="3fe8758b2c2b58d2" providerId="LiveId" clId="{0493FAAF-2E4F-4576-B601-2894F261B553}" dt="2021-02-10T08:29:48.436" v="10" actId="207"/>
          <ac:spMkLst>
            <pc:docMk/>
            <pc:sldMk cId="3612753554" sldId="263"/>
            <ac:spMk id="4" creationId="{555A5C0B-2355-CC46-B269-4F0206D995C6}"/>
          </ac:spMkLst>
        </pc:spChg>
        <pc:spChg chg="mod">
          <ac:chgData name="Eldert Grootenboer" userId="3fe8758b2c2b58d2" providerId="LiveId" clId="{0493FAAF-2E4F-4576-B601-2894F261B553}" dt="2021-02-10T08:29:48.051" v="9" actId="207"/>
          <ac:spMkLst>
            <pc:docMk/>
            <pc:sldMk cId="3612753554" sldId="263"/>
            <ac:spMk id="5" creationId="{A721B02D-B9D3-B34A-9A41-D7B860C5C4AB}"/>
          </ac:spMkLst>
        </pc:spChg>
        <pc:picChg chg="mod">
          <ac:chgData name="Eldert Grootenboer" userId="3fe8758b2c2b58d2" providerId="LiveId" clId="{0493FAAF-2E4F-4576-B601-2894F261B553}" dt="2021-02-10T08:29:13.251" v="5"/>
          <ac:picMkLst>
            <pc:docMk/>
            <pc:sldMk cId="3612753554" sldId="263"/>
            <ac:picMk id="7" creationId="{A3BC967E-86BA-EC4A-800E-E9D785DCDDE9}"/>
          </ac:picMkLst>
        </pc:picChg>
        <pc:picChg chg="mod">
          <ac:chgData name="Eldert Grootenboer" userId="3fe8758b2c2b58d2" providerId="LiveId" clId="{0493FAAF-2E4F-4576-B601-2894F261B553}" dt="2021-02-10T08:29:34.040" v="7"/>
          <ac:picMkLst>
            <pc:docMk/>
            <pc:sldMk cId="3612753554" sldId="263"/>
            <ac:picMk id="11" creationId="{9158259A-6E74-6943-B06D-9948087C2F1C}"/>
          </ac:picMkLst>
        </pc:picChg>
        <pc:picChg chg="mod">
          <ac:chgData name="Eldert Grootenboer" userId="3fe8758b2c2b58d2" providerId="LiveId" clId="{0493FAAF-2E4F-4576-B601-2894F261B553}" dt="2021-02-10T08:29:48.716" v="11" actId="207"/>
          <ac:picMkLst>
            <pc:docMk/>
            <pc:sldMk cId="3612753554" sldId="263"/>
            <ac:picMk id="14" creationId="{82B62A8A-5D00-DA40-A20C-496922F2AA1B}"/>
          </ac:picMkLst>
        </pc:picChg>
        <pc:picChg chg="mod">
          <ac:chgData name="Eldert Grootenboer" userId="3fe8758b2c2b58d2" providerId="LiveId" clId="{0493FAAF-2E4F-4576-B601-2894F261B553}" dt="2021-02-10T08:29:44.590" v="8"/>
          <ac:picMkLst>
            <pc:docMk/>
            <pc:sldMk cId="3612753554" sldId="263"/>
            <ac:picMk id="19" creationId="{2E388195-B906-A74D-8C29-87A5BE5AD534}"/>
          </ac:picMkLst>
        </pc:picChg>
      </pc:sldChg>
      <pc:sldChg chg="modSp modAnim">
        <pc:chgData name="Eldert Grootenboer" userId="3fe8758b2c2b58d2" providerId="LiveId" clId="{0493FAAF-2E4F-4576-B601-2894F261B553}" dt="2021-02-01T12:30:04.914" v="1" actId="313"/>
        <pc:sldMkLst>
          <pc:docMk/>
          <pc:sldMk cId="3003157003" sldId="2471"/>
        </pc:sldMkLst>
        <pc:spChg chg="mod">
          <ac:chgData name="Eldert Grootenboer" userId="3fe8758b2c2b58d2" providerId="LiveId" clId="{0493FAAF-2E4F-4576-B601-2894F261B553}" dt="2021-02-01T12:30:04.048" v="0" actId="313"/>
          <ac:spMkLst>
            <pc:docMk/>
            <pc:sldMk cId="3003157003" sldId="2471"/>
            <ac:spMk id="3" creationId="{8DD76ED4-3CAB-45DF-9305-BA03C1C08C70}"/>
          </ac:spMkLst>
        </pc:spChg>
      </pc:sldChg>
      <pc:sldMasterChg chg="add addSldLayout">
        <pc:chgData name="Eldert Grootenboer" userId="3fe8758b2c2b58d2" providerId="LiveId" clId="{0493FAAF-2E4F-4576-B601-2894F261B553}" dt="2021-02-10T08:29:54.670" v="13" actId="22"/>
        <pc:sldMasterMkLst>
          <pc:docMk/>
          <pc:sldMasterMk cId="1165956362" sldId="2147483648"/>
        </pc:sldMasterMkLst>
        <pc:sldLayoutChg chg="add">
          <pc:chgData name="Eldert Grootenboer" userId="3fe8758b2c2b58d2" providerId="LiveId" clId="{0493FAAF-2E4F-4576-B601-2894F261B553}" dt="2021-02-10T08:29:54.670" v="13" actId="22"/>
          <pc:sldLayoutMkLst>
            <pc:docMk/>
            <pc:sldMasterMk cId="1165956362" sldId="2147483648"/>
            <pc:sldLayoutMk cId="3760026067" sldId="2147483649"/>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677590156" sldId="2147483650"/>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32430845" sldId="2147483651"/>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1925395420" sldId="2147483652"/>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51237009" sldId="2147483653"/>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015887613" sldId="2147483654"/>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109990148" sldId="2147483655"/>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662278319" sldId="2147483656"/>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206030669" sldId="2147483657"/>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766364073" sldId="2147483658"/>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4266781980" sldId="2147483659"/>
          </pc:sldLayoutMkLst>
        </pc:sldLayoutChg>
      </pc:sldMasterChg>
    </pc:docChg>
  </pc:docChgLst>
  <pc:docChgLst>
    <pc:chgData name="Eldert Grootenboer" userId="3fe8758b2c2b58d2" providerId="LiveId" clId="{76444A61-C3D3-48E5-B979-D806E92B623B}"/>
    <pc:docChg chg="undo redo custSel addSld delSld modSld sldOrd delMainMaster modSection">
      <pc:chgData name="Eldert Grootenboer" userId="3fe8758b2c2b58d2" providerId="LiveId" clId="{76444A61-C3D3-48E5-B979-D806E92B623B}" dt="2020-12-29T10:18:03.068" v="1667"/>
      <pc:docMkLst>
        <pc:docMk/>
      </pc:docMkLst>
      <pc:sldChg chg="add del">
        <pc:chgData name="Eldert Grootenboer" userId="3fe8758b2c2b58d2" providerId="LiveId" clId="{76444A61-C3D3-48E5-B979-D806E92B623B}" dt="2020-12-12T12:05:00.784" v="1659" actId="47"/>
        <pc:sldMkLst>
          <pc:docMk/>
          <pc:sldMk cId="2157832335" sldId="256"/>
        </pc:sldMkLst>
      </pc:sldChg>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add del">
        <pc:chgData name="Eldert Grootenboer" userId="3fe8758b2c2b58d2" providerId="LiveId" clId="{76444A61-C3D3-48E5-B979-D806E92B623B}" dt="2020-12-12T12:05:00.784" v="1659" actId="47"/>
        <pc:sldMkLst>
          <pc:docMk/>
          <pc:sldMk cId="101027544" sldId="260"/>
        </pc:sldMkLst>
      </pc:sldChg>
      <pc:sldChg chg="add del">
        <pc:chgData name="Eldert Grootenboer" userId="3fe8758b2c2b58d2" providerId="LiveId" clId="{76444A61-C3D3-48E5-B979-D806E92B623B}" dt="2020-12-12T12:05:00.784" v="1659" actId="47"/>
        <pc:sldMkLst>
          <pc:docMk/>
          <pc:sldMk cId="1218431438" sldId="267"/>
        </pc:sldMkLst>
      </pc:sldChg>
      <pc:sldChg chg="add del">
        <pc:chgData name="Eldert Grootenboer" userId="3fe8758b2c2b58d2" providerId="LiveId" clId="{76444A61-C3D3-48E5-B979-D806E92B623B}" dt="2020-12-12T12:05:00.784" v="1659" actId="47"/>
        <pc:sldMkLst>
          <pc:docMk/>
          <pc:sldMk cId="2966063669" sldId="268"/>
        </pc:sldMkLst>
      </pc:sldChg>
      <pc:sldChg chg="add del">
        <pc:chgData name="Eldert Grootenboer" userId="3fe8758b2c2b58d2" providerId="LiveId" clId="{76444A61-C3D3-48E5-B979-D806E92B623B}" dt="2020-12-12T12:05:00.784" v="1659" actId="47"/>
        <pc:sldMkLst>
          <pc:docMk/>
          <pc:sldMk cId="2008547451" sldId="269"/>
        </pc:sldMkLst>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NotesTx">
        <pc:chgData name="Eldert Grootenboer" userId="3fe8758b2c2b58d2" providerId="LiveId" clId="{76444A61-C3D3-48E5-B979-D806E92B623B}" dt="2020-12-08T12:08:29.897" v="806" actId="20577"/>
        <pc:sldMkLst>
          <pc:docMk/>
          <pc:sldMk cId="3750077322" sldId="2472"/>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modNotesTx">
        <pc:chgData name="Eldert Grootenboer" userId="3fe8758b2c2b58d2" providerId="LiveId" clId="{76444A61-C3D3-48E5-B979-D806E92B623B}" dt="2020-12-08T12:11:47.981" v="1098" actId="114"/>
        <pc:sldMkLst>
          <pc:docMk/>
          <pc:sldMk cId="3174534937" sldId="2485"/>
        </pc:sldMkLst>
      </pc:sldChg>
      <pc:sldChg chg="setBg">
        <pc:chgData name="Eldert Grootenboer" userId="3fe8758b2c2b58d2" providerId="LiveId" clId="{76444A61-C3D3-48E5-B979-D806E92B623B}" dt="2020-12-29T10:18:03.068" v="1667"/>
        <pc:sldMkLst>
          <pc:docMk/>
          <pc:sldMk cId="79465797" sldId="2487"/>
        </pc:sldMkLst>
      </pc:sldChg>
      <pc:sldChg chg="modSp modAnim modNotesTx">
        <pc:chgData name="Eldert Grootenboer" userId="3fe8758b2c2b58d2" providerId="LiveId" clId="{76444A61-C3D3-48E5-B979-D806E92B623B}" dt="2020-12-08T09:15:30.312" v="162" actId="20577"/>
        <pc:sldMkLst>
          <pc:docMk/>
          <pc:sldMk cId="3423999562" sldId="2489"/>
        </pc:sldMkLst>
        <pc:graphicFrameChg chg="mod">
          <ac:chgData name="Eldert Grootenboer" userId="3fe8758b2c2b58d2" providerId="LiveId" clId="{76444A61-C3D3-48E5-B979-D806E92B623B}" dt="2020-12-08T09:13:53.103" v="142"/>
          <ac:graphicFrameMkLst>
            <pc:docMk/>
            <pc:sldMk cId="3423999562" sldId="2489"/>
            <ac:graphicFrameMk id="8" creationId="{02D4469F-F253-4623-B380-1A83F9BA5962}"/>
          </ac:graphicFrameMkLst>
        </pc:graphicFrameChg>
      </pc:sldChg>
      <pc:sldChg chg="addSp delSp modSp new mod ord modNotesTx">
        <pc:chgData name="Eldert Grootenboer" userId="3fe8758b2c2b58d2" providerId="LiveId" clId="{76444A61-C3D3-48E5-B979-D806E92B623B}" dt="2020-12-08T09:16:44.485" v="212" actId="20577"/>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modNotesTx">
        <pc:chgData name="Eldert Grootenboer" userId="3fe8758b2c2b58d2" providerId="LiveId" clId="{76444A61-C3D3-48E5-B979-D806E92B623B}" dt="2020-12-08T12:15:59.272" v="1655" actId="20577"/>
        <pc:sldMkLst>
          <pc:docMk/>
          <pc:sldMk cId="2351338424" sldId="2491"/>
        </pc:sldMkLst>
      </pc:sldChg>
      <pc:sldChg chg="modSp add modAnim">
        <pc:chgData name="Eldert Grootenboer" userId="3fe8758b2c2b58d2" providerId="LiveId" clId="{76444A61-C3D3-48E5-B979-D806E92B623B}" dt="2020-12-29T10:16:22.599" v="1661"/>
        <pc:sldMkLst>
          <pc:docMk/>
          <pc:sldMk cId="2120630816" sldId="2492"/>
        </pc:sldMkLst>
        <pc:graphicFrameChg chg="mod">
          <ac:chgData name="Eldert Grootenboer" userId="3fe8758b2c2b58d2" providerId="LiveId" clId="{76444A61-C3D3-48E5-B979-D806E92B623B}" dt="2020-12-08T09:08:17.951" v="139" actId="12788"/>
          <ac:graphicFrameMkLst>
            <pc:docMk/>
            <pc:sldMk cId="2120630816" sldId="2492"/>
            <ac:graphicFrameMk id="9" creationId="{656B2E98-E922-470E-85A5-4A5392B97242}"/>
          </ac:graphicFrameMkLst>
        </pc:graphicFrameChg>
      </pc:sldChg>
      <pc:sldMasterChg chg="del delSldLayout">
        <pc:chgData name="Eldert Grootenboer" userId="3fe8758b2c2b58d2" providerId="LiveId" clId="{76444A61-C3D3-48E5-B979-D806E92B623B}" dt="2020-12-12T12:05:00.784" v="1659" actId="47"/>
        <pc:sldMasterMkLst>
          <pc:docMk/>
          <pc:sldMasterMk cId="3663436001" sldId="2147483678"/>
        </pc:sldMasterMkLst>
        <pc:sldLayoutChg chg="del">
          <pc:chgData name="Eldert Grootenboer" userId="3fe8758b2c2b58d2" providerId="LiveId" clId="{76444A61-C3D3-48E5-B979-D806E92B623B}" dt="2020-12-12T12:05:00.784" v="1659" actId="47"/>
          <pc:sldLayoutMkLst>
            <pc:docMk/>
            <pc:sldMasterMk cId="3663436001" sldId="2147483678"/>
            <pc:sldLayoutMk cId="1938317381" sldId="214748367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61921800" sldId="2147483680"/>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194828164" sldId="2147483681"/>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58702751" sldId="2147483682"/>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654895974" sldId="2147483683"/>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2277581" sldId="2147483684"/>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55860561" sldId="2147483685"/>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352202141" sldId="2147483686"/>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828121411" sldId="2147483687"/>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113165906" sldId="2147483688"/>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000281344" sldId="214748368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804888505" sldId="2147483690"/>
          </pc:sldLayoutMkLst>
        </pc:sldLayoutChg>
      </pc:sldMasterChg>
    </pc:docChg>
  </pc:docChgLst>
  <pc:docChgLst>
    <pc:chgData name="Eldert Grootenboer" userId="3fe8758b2c2b58d2" providerId="LiveId" clId="{B92EC290-CA2B-46CB-8AFB-DA0C5D1A7B6C}"/>
    <pc:docChg chg="delSld modSld delMainMaster modSection">
      <pc:chgData name="Eldert Grootenboer" userId="3fe8758b2c2b58d2" providerId="LiveId" clId="{B92EC290-CA2B-46CB-8AFB-DA0C5D1A7B6C}" dt="2021-02-22T09:37:06.310" v="7"/>
      <pc:docMkLst>
        <pc:docMk/>
      </pc:docMkLst>
      <pc:sldChg chg="del">
        <pc:chgData name="Eldert Grootenboer" userId="3fe8758b2c2b58d2" providerId="LiveId" clId="{B92EC290-CA2B-46CB-8AFB-DA0C5D1A7B6C}" dt="2021-02-22T09:22:32.310" v="0" actId="47"/>
        <pc:sldMkLst>
          <pc:docMk/>
          <pc:sldMk cId="3612753554" sldId="263"/>
        </pc:sldMkLst>
      </pc:sldChg>
      <pc:sldChg chg="modSp modAnim">
        <pc:chgData name="Eldert Grootenboer" userId="3fe8758b2c2b58d2" providerId="LiveId" clId="{B92EC290-CA2B-46CB-8AFB-DA0C5D1A7B6C}" dt="2021-02-22T09:37:06.310" v="7"/>
        <pc:sldMkLst>
          <pc:docMk/>
          <pc:sldMk cId="3423999562" sldId="2489"/>
        </pc:sldMkLst>
        <pc:graphicFrameChg chg="mod">
          <ac:chgData name="Eldert Grootenboer" userId="3fe8758b2c2b58d2" providerId="LiveId" clId="{B92EC290-CA2B-46CB-8AFB-DA0C5D1A7B6C}" dt="2021-02-22T09:36:42.621" v="4" actId="20577"/>
          <ac:graphicFrameMkLst>
            <pc:docMk/>
            <pc:sldMk cId="3423999562" sldId="2489"/>
            <ac:graphicFrameMk id="8" creationId="{02D4469F-F253-4623-B380-1A83F9BA5962}"/>
          </ac:graphicFrameMkLst>
        </pc:graphicFrameChg>
      </pc:sldChg>
      <pc:sldChg chg="modAnim">
        <pc:chgData name="Eldert Grootenboer" userId="3fe8758b2c2b58d2" providerId="LiveId" clId="{B92EC290-CA2B-46CB-8AFB-DA0C5D1A7B6C}" dt="2021-02-22T09:35:37.307" v="1"/>
        <pc:sldMkLst>
          <pc:docMk/>
          <pc:sldMk cId="2120630816" sldId="2492"/>
        </pc:sldMkLst>
      </pc:sldChg>
      <pc:sldMasterChg chg="del delSldLayout">
        <pc:chgData name="Eldert Grootenboer" userId="3fe8758b2c2b58d2" providerId="LiveId" clId="{B92EC290-CA2B-46CB-8AFB-DA0C5D1A7B6C}" dt="2021-02-22T09:22:32.310" v="0" actId="47"/>
        <pc:sldMasterMkLst>
          <pc:docMk/>
          <pc:sldMasterMk cId="1165956362" sldId="2147483648"/>
        </pc:sldMasterMkLst>
        <pc:sldLayoutChg chg="del">
          <pc:chgData name="Eldert Grootenboer" userId="3fe8758b2c2b58d2" providerId="LiveId" clId="{B92EC290-CA2B-46CB-8AFB-DA0C5D1A7B6C}" dt="2021-02-22T09:22:32.310" v="0" actId="47"/>
          <pc:sldLayoutMkLst>
            <pc:docMk/>
            <pc:sldMasterMk cId="1165956362" sldId="2147483648"/>
            <pc:sldLayoutMk cId="3760026067" sldId="2147483649"/>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677590156" sldId="2147483650"/>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32430845" sldId="2147483651"/>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1925395420" sldId="2147483652"/>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51237009" sldId="2147483653"/>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015887613" sldId="2147483654"/>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109990148" sldId="2147483655"/>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662278319" sldId="2147483656"/>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206030669" sldId="2147483657"/>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766364073" sldId="2147483658"/>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4266781980" sldId="214748365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dirty="0" err="1"/>
            <a:t>Infrastructure</a:t>
          </a:r>
          <a:endParaRPr lang="en-US" dirty="0"/>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A5A727DC-CC76-42D8-B8D9-07B9DB70ACC6}">
      <dgm:prSet/>
      <dgm:spPr/>
      <dgm:t>
        <a:bodyPr/>
        <a:lstStyle/>
        <a:p>
          <a:r>
            <a:rPr lang="nl-NL" dirty="0"/>
            <a:t>API Gateway</a:t>
          </a:r>
          <a:endParaRPr lang="en-US" dirty="0"/>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E5B40ABB-8B09-445A-AA6E-FE1DAAE6FED3}">
      <dgm:prSet/>
      <dgm:spPr/>
      <dgm:t>
        <a:bodyPr/>
        <a:lstStyle/>
        <a:p>
          <a:r>
            <a:rPr lang="nl-NL"/>
            <a:t>API Firewalling</a:t>
          </a:r>
          <a:endParaRPr lang="en-US" dirty="0"/>
        </a:p>
      </dgm:t>
    </dgm:pt>
    <dgm:pt modelId="{3F00B024-0D49-4D59-8577-D72350CACA52}" type="parTrans" cxnId="{3189B268-707F-4D37-9C9A-326FF71A58A5}">
      <dgm:prSet/>
      <dgm:spPr/>
      <dgm:t>
        <a:bodyPr/>
        <a:lstStyle/>
        <a:p>
          <a:endParaRPr lang="nl-NL"/>
        </a:p>
      </dgm:t>
    </dgm:pt>
    <dgm:pt modelId="{8DCBEAE6-40C9-4D71-AB03-6AFAC0C08347}" type="sibTrans" cxnId="{3189B268-707F-4D37-9C9A-326FF71A58A5}">
      <dgm:prSet/>
      <dgm:spPr/>
      <dgm:t>
        <a:bodyPr/>
        <a:lstStyle/>
        <a:p>
          <a:endParaRPr lang="nl-NL"/>
        </a:p>
      </dgm:t>
    </dgm:pt>
    <dgm:pt modelId="{51044928-C165-4E98-BDEB-5E64B974112F}">
      <dgm:prSet/>
      <dgm:spPr/>
      <dgm:t>
        <a:bodyPr/>
        <a:lstStyle/>
        <a:p>
          <a:r>
            <a:rPr lang="nl-NL" dirty="0"/>
            <a:t>OWASP top 10</a:t>
          </a:r>
          <a:endParaRPr lang="en-US" dirty="0"/>
        </a:p>
      </dgm:t>
    </dgm:pt>
    <dgm:pt modelId="{CB564CC5-AC36-4EDF-84F8-ECCDB7677130}" type="parTrans" cxnId="{8717EB7F-8E05-4083-8EF7-2272BA140059}">
      <dgm:prSet/>
      <dgm:spPr/>
      <dgm:t>
        <a:bodyPr/>
        <a:lstStyle/>
        <a:p>
          <a:endParaRPr lang="nl-NL"/>
        </a:p>
      </dgm:t>
    </dgm:pt>
    <dgm:pt modelId="{8DD794AC-07D6-46B8-BE8D-D9CB350EFA8E}" type="sibTrans" cxnId="{8717EB7F-8E05-4083-8EF7-2272BA140059}">
      <dgm:prSet/>
      <dgm:spPr/>
      <dgm:t>
        <a:bodyPr/>
        <a:lstStyle/>
        <a:p>
          <a:endParaRPr lang="nl-NL"/>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7452BA89-8550-4A0D-924F-C26F7E1AFE69}" type="pres">
      <dgm:prSet presAssocID="{A5A727DC-CC76-42D8-B8D9-07B9DB70ACC6}" presName="node" presStyleLbl="node1" presStyleIdx="9" presStyleCnt="12">
        <dgm:presLayoutVars>
          <dgm:bulletEnabled val="1"/>
        </dgm:presLayoutVars>
      </dgm:prSet>
      <dgm:spPr/>
    </dgm:pt>
    <dgm:pt modelId="{862E89F8-6323-46BF-8BDC-B765FEC9E984}" type="pres">
      <dgm:prSet presAssocID="{691F238B-4F7E-4182-935E-7B6FF6B15F08}" presName="sibTrans" presStyleCnt="0"/>
      <dgm:spPr/>
    </dgm:pt>
    <dgm:pt modelId="{0CA4BFDB-A804-4DC7-B2FA-F9591A85EBBD}" type="pres">
      <dgm:prSet presAssocID="{E5B40ABB-8B09-445A-AA6E-FE1DAAE6FED3}" presName="node" presStyleLbl="node1" presStyleIdx="10" presStyleCnt="12">
        <dgm:presLayoutVars>
          <dgm:bulletEnabled val="1"/>
        </dgm:presLayoutVars>
      </dgm:prSet>
      <dgm:spPr/>
    </dgm:pt>
    <dgm:pt modelId="{2772AF71-8851-4FA4-B4B3-A9E08D8B7C5D}" type="pres">
      <dgm:prSet presAssocID="{8DCBEAE6-40C9-4D71-AB03-6AFAC0C08347}" presName="sibTrans" presStyleCnt="0"/>
      <dgm:spPr/>
    </dgm:pt>
    <dgm:pt modelId="{9131B1F2-E474-4F60-9457-4C3014C9634F}" type="pres">
      <dgm:prSet presAssocID="{51044928-C165-4E98-BDEB-5E64B974112F}"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9"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3189B268-707F-4D37-9C9A-326FF71A58A5}" srcId="{D8565F3F-EB1B-4C50-A75E-571E1C49D8A3}" destId="{E5B40ABB-8B09-445A-AA6E-FE1DAAE6FED3}" srcOrd="10" destOrd="0" parTransId="{3F00B024-0D49-4D59-8577-D72350CACA52}" sibTransId="{8DCBEAE6-40C9-4D71-AB03-6AFAC0C08347}"/>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8717EB7F-8E05-4083-8EF7-2272BA140059}" srcId="{D8565F3F-EB1B-4C50-A75E-571E1C49D8A3}" destId="{51044928-C165-4E98-BDEB-5E64B974112F}" srcOrd="11" destOrd="0" parTransId="{CB564CC5-AC36-4EDF-84F8-ECCDB7677130}" sibTransId="{8DD794AC-07D6-46B8-BE8D-D9CB350EFA8E}"/>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76314CD4-EF07-4553-BC15-6220879102FB}" type="presOf" srcId="{51044928-C165-4E98-BDEB-5E64B974112F}" destId="{9131B1F2-E474-4F60-9457-4C3014C9634F}" srcOrd="0" destOrd="0" presId="urn:microsoft.com/office/officeart/2005/8/layout/default"/>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004E9EF5-58D4-4FFD-92AA-BE0B50501AF7}" type="presOf" srcId="{E5B40ABB-8B09-445A-AA6E-FE1DAAE6FED3}" destId="{0CA4BFDB-A804-4DC7-B2FA-F9591A85EBBD}"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E0A40EDB-0E6E-4055-B83A-C31CBD073268}" type="presParOf" srcId="{21C1B99A-4344-410F-9BEC-A1D6770EE37E}" destId="{7452BA89-8550-4A0D-924F-C26F7E1AFE69}" srcOrd="18" destOrd="0" presId="urn:microsoft.com/office/officeart/2005/8/layout/default"/>
    <dgm:cxn modelId="{3366A5F5-E263-4740-9861-82D85DFF13B0}" type="presParOf" srcId="{21C1B99A-4344-410F-9BEC-A1D6770EE37E}" destId="{862E89F8-6323-46BF-8BDC-B765FEC9E984}" srcOrd="19" destOrd="0" presId="urn:microsoft.com/office/officeart/2005/8/layout/default"/>
    <dgm:cxn modelId="{D25E61D8-6AFB-4752-B18D-CA8696B2FF3C}" type="presParOf" srcId="{21C1B99A-4344-410F-9BEC-A1D6770EE37E}" destId="{0CA4BFDB-A804-4DC7-B2FA-F9591A85EBBD}" srcOrd="20" destOrd="0" presId="urn:microsoft.com/office/officeart/2005/8/layout/default"/>
    <dgm:cxn modelId="{917CF411-E066-4061-BE20-365CB47B594B}" type="presParOf" srcId="{21C1B99A-4344-410F-9BEC-A1D6770EE37E}" destId="{2772AF71-8851-4FA4-B4B3-A9E08D8B7C5D}" srcOrd="21" destOrd="0" presId="urn:microsoft.com/office/officeart/2005/8/layout/default"/>
    <dgm:cxn modelId="{13334F00-2EB7-4CAE-ABA8-01AA87927283}" type="presParOf" srcId="{21C1B99A-4344-410F-9BEC-A1D6770EE37E}" destId="{9131B1F2-E474-4F60-9457-4C3014C9634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err="1"/>
            <a:t>Infrastructure</a:t>
          </a:r>
          <a:endParaRPr lang="en-US" sz="2500" kern="1200" dirty="0"/>
        </a:p>
      </dsp:txBody>
      <dsp:txXfrm>
        <a:off x="456339" y="3553742"/>
        <a:ext cx="2536339" cy="1521803"/>
      </dsp:txXfrm>
    </dsp:sp>
    <dsp:sp modelId="{7452BA89-8550-4A0D-924F-C26F7E1AFE69}">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API Gateway</a:t>
          </a:r>
          <a:endParaRPr lang="en-US" sz="2500" kern="1200" dirty="0"/>
        </a:p>
      </dsp:txBody>
      <dsp:txXfrm>
        <a:off x="3246312" y="3553742"/>
        <a:ext cx="2536339" cy="1521803"/>
      </dsp:txXfrm>
    </dsp:sp>
    <dsp:sp modelId="{0CA4BFDB-A804-4DC7-B2FA-F9591A85EBBD}">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dirty="0"/>
        </a:p>
      </dsp:txBody>
      <dsp:txXfrm>
        <a:off x="6036285" y="3553742"/>
        <a:ext cx="2536339" cy="1521803"/>
      </dsp:txXfrm>
    </dsp:sp>
    <dsp:sp modelId="{9131B1F2-E474-4F60-9457-4C3014C9634F}">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06/12/2021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12</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13</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12.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pPr algn="l"/>
            <a:r>
              <a:rPr lang="en-US" b="1" i="0" dirty="0">
                <a:solidFill>
                  <a:srgbClr val="111111"/>
                </a:solidFill>
                <a:effectLst/>
                <a:latin typeface="Open Sans" panose="020B0606030504020204" pitchFamily="34" charset="0"/>
              </a:rPr>
              <a:t>12.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nl-NL" dirty="0"/>
              <a:t>The 10 most common security issues </a:t>
            </a:r>
            <a:r>
              <a:rPr lang="nl-NL" dirty="0" err="1"/>
              <a:t>with</a:t>
            </a:r>
            <a:r>
              <a:rPr lang="nl-NL"/>
              <a:t> APIs</a:t>
            </a:r>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p>
          <a:p>
            <a:r>
              <a:rPr lang="en-GB" dirty="0"/>
              <a:t>Introduce Asset Management tool</a:t>
            </a:r>
          </a:p>
          <a:p>
            <a:r>
              <a:rPr lang="en-GB" i="1" dirty="0"/>
              <a:t>Based on real customer, who maintain infrastructure such as road-side generators, traffic lights, and lampposts</a:t>
            </a:r>
          </a:p>
          <a:p>
            <a:r>
              <a:rPr lang="en-GB" dirty="0"/>
              <a:t>Show how we can use Fiddler to see traffic going through</a:t>
            </a:r>
          </a:p>
          <a:p>
            <a:r>
              <a:rPr lang="en-GB" dirty="0"/>
              <a:t>Show the API in Azure, and do a call using VS Code</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a:t>
            </a:fld>
            <a:endParaRPr lang="en-NL"/>
          </a:p>
        </p:txBody>
      </p:sp>
    </p:spTree>
    <p:extLst>
      <p:ext uri="{BB962C8B-B14F-4D97-AF65-F5344CB8AC3E}">
        <p14:creationId xmlns:p14="http://schemas.microsoft.com/office/powerpoint/2010/main" val="2560140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26</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27</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12/7/2021 8:10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p>
          <a:p>
            <a:r>
              <a:rPr lang="en-GB" dirty="0"/>
              <a:t>My first time I found out why API security is so important, is when we got asked by a client to check their environment. I will not tell any names, but they were a big toy company, and pretty much all of their customer details were leaked. Upon investigation, what we found was that their APIs had little to no authentication, were completely public, and had no logging at all, so they had no idea how long this had been going on, and who had accessed their data.</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5</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9</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10</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11</a:t>
            </a:fld>
            <a:endParaRPr lang="nl-NL"/>
          </a:p>
        </p:txBody>
      </p:sp>
    </p:spTree>
    <p:extLst>
      <p:ext uri="{BB962C8B-B14F-4D97-AF65-F5344CB8AC3E}">
        <p14:creationId xmlns:p14="http://schemas.microsoft.com/office/powerpoint/2010/main" val="417285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6F9B3-E657-E143-B07D-EFBEFF5EA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B9BB61D-E226-BA45-85DD-587D8E4FE720}"/>
              </a:ext>
            </a:extLst>
          </p:cNvPr>
          <p:cNvPicPr>
            <a:picLocks noChangeAspect="1"/>
          </p:cNvPicPr>
          <p:nvPr userDrawn="1"/>
        </p:nvPicPr>
        <p:blipFill rotWithShape="1">
          <a:blip r:embed="rId3"/>
          <a:srcRect l="27424" t="70194" r="19361" b="4281"/>
          <a:stretch/>
        </p:blipFill>
        <p:spPr>
          <a:xfrm rot="10800000">
            <a:off x="0" y="787400"/>
            <a:ext cx="12192000" cy="1625600"/>
          </a:xfrm>
          <a:prstGeom prst="rect">
            <a:avLst/>
          </a:prstGeom>
        </p:spPr>
      </p:pic>
      <p:sp>
        <p:nvSpPr>
          <p:cNvPr id="5" name="TextBox 4">
            <a:extLst>
              <a:ext uri="{FF2B5EF4-FFF2-40B4-BE49-F238E27FC236}">
                <a16:creationId xmlns:a16="http://schemas.microsoft.com/office/drawing/2014/main" id="{E6988257-3874-F14D-9DBE-23AADC4D2AC7}"/>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dirty="0">
                <a:solidFill>
                  <a:schemeClr val="bg1"/>
                </a:solidFill>
                <a:effectLst/>
                <a:latin typeface="Calibri" panose="020F0502020204030204" pitchFamily="34" charset="0"/>
                <a:cs typeface="Calibri" panose="020F0502020204030204" pitchFamily="34" charset="0"/>
              </a:rPr>
              <a:t>APRIL 5-7, 2022</a:t>
            </a:r>
            <a:endParaRPr lang="en-US" sz="2800" b="1"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4F11F8B-D680-EA44-BA6C-292BE82172BE}"/>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dirty="0">
                <a:solidFill>
                  <a:schemeClr val="bg1"/>
                </a:solidFill>
                <a:effectLst/>
                <a:latin typeface="Calibri" panose="020F0502020204030204" pitchFamily="34" charset="0"/>
                <a:cs typeface="Calibri" panose="020F0502020204030204" pitchFamily="34" charset="0"/>
              </a:rPr>
              <a:t>LAS VEGAS, NV</a:t>
            </a:r>
          </a:p>
          <a:p>
            <a:pPr algn="ctr"/>
            <a:r>
              <a:rPr lang="en-US" sz="1867" b="1" dirty="0">
                <a:solidFill>
                  <a:schemeClr val="bg1"/>
                </a:solidFill>
                <a:latin typeface="Calibri" panose="020F0502020204030204" pitchFamily="34" charset="0"/>
                <a:cs typeface="Calibri" panose="020F0502020204030204" pitchFamily="34" charset="0"/>
              </a:rPr>
              <a:t>MGM GRAND</a:t>
            </a:r>
            <a:endParaRPr lang="en-US" sz="2133" b="1"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4DD8684E-25C8-0B47-A9DC-FC18FEE3DB9A}"/>
              </a:ext>
            </a:extLst>
          </p:cNvPr>
          <p:cNvPicPr>
            <a:picLocks noChangeAspect="1"/>
          </p:cNvPicPr>
          <p:nvPr userDrawn="1"/>
        </p:nvPicPr>
        <p:blipFill>
          <a:blip r:embed="rId4"/>
          <a:stretch>
            <a:fillRect/>
          </a:stretch>
        </p:blipFill>
        <p:spPr>
          <a:xfrm>
            <a:off x="5172303" y="1176867"/>
            <a:ext cx="2039400" cy="872067"/>
          </a:xfrm>
          <a:prstGeom prst="rect">
            <a:avLst/>
          </a:prstGeom>
        </p:spPr>
      </p:pic>
    </p:spTree>
    <p:extLst>
      <p:ext uri="{BB962C8B-B14F-4D97-AF65-F5344CB8AC3E}">
        <p14:creationId xmlns:p14="http://schemas.microsoft.com/office/powerpoint/2010/main" val="2095130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0FE70-1DE4-874A-9DEA-F391709C6769}"/>
              </a:ext>
            </a:extLst>
          </p:cNvPr>
          <p:cNvPicPr>
            <a:picLocks noChangeAspect="1"/>
          </p:cNvPicPr>
          <p:nvPr userDrawn="1"/>
        </p:nvPicPr>
        <p:blipFill rotWithShape="1">
          <a:blip r:embed="rId2"/>
          <a:srcRect l="11022" r="729" b="6645"/>
          <a:stretch/>
        </p:blipFill>
        <p:spPr>
          <a:xfrm rot="10800000">
            <a:off x="-101600" y="-127000"/>
            <a:ext cx="12293600" cy="7135872"/>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dirty="0"/>
              <a:t>Click to edit Master subtitle style</a:t>
            </a:r>
          </a:p>
        </p:txBody>
      </p:sp>
      <p:pic>
        <p:nvPicPr>
          <p:cNvPr id="4" name="Picture 3">
            <a:extLst>
              <a:ext uri="{FF2B5EF4-FFF2-40B4-BE49-F238E27FC236}">
                <a16:creationId xmlns:a16="http://schemas.microsoft.com/office/drawing/2014/main" id="{1530F127-F4ED-7B47-9171-251A796E4531}"/>
              </a:ext>
            </a:extLst>
          </p:cNvPr>
          <p:cNvPicPr>
            <a:picLocks noChangeAspect="1"/>
          </p:cNvPicPr>
          <p:nvPr userDrawn="1"/>
        </p:nvPicPr>
        <p:blipFill>
          <a:blip r:embed="rId3"/>
          <a:stretch>
            <a:fillRect/>
          </a:stretch>
        </p:blipFill>
        <p:spPr>
          <a:xfrm>
            <a:off x="508000" y="5054600"/>
            <a:ext cx="3504600" cy="1498600"/>
          </a:xfrm>
          <a:prstGeom prst="rect">
            <a:avLst/>
          </a:prstGeom>
        </p:spPr>
      </p:pic>
    </p:spTree>
    <p:extLst>
      <p:ext uri="{BB962C8B-B14F-4D97-AF65-F5344CB8AC3E}">
        <p14:creationId xmlns:p14="http://schemas.microsoft.com/office/powerpoint/2010/main" val="22109033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solidFill>
                  <a:schemeClr val="tx2"/>
                </a:solidFill>
                <a:latin typeface="Calibri" pitchFamily="34" charset="0"/>
              </a:defRPr>
            </a:lvl1pPr>
            <a:lvl2pPr>
              <a:buClrTx/>
              <a:buFont typeface="Wingdings" pitchFamily="2" charset="2"/>
              <a:buChar char="o"/>
              <a:defRPr sz="2533" b="0">
                <a:solidFill>
                  <a:schemeClr val="tx2"/>
                </a:solidFill>
                <a:latin typeface="Calibri Light" pitchFamily="34" charset="0"/>
              </a:defRPr>
            </a:lvl2pPr>
            <a:lvl3pPr>
              <a:buClrTx/>
              <a:buFont typeface="Wingdings" pitchFamily="2" charset="2"/>
              <a:buChar char="o"/>
              <a:defRPr sz="2267" b="0">
                <a:solidFill>
                  <a:schemeClr val="tx2"/>
                </a:solidFill>
                <a:latin typeface="Calibri Light" pitchFamily="34" charset="0"/>
              </a:defRPr>
            </a:lvl3pPr>
            <a:lvl4pPr>
              <a:buClrTx/>
              <a:buFont typeface="Wingdings" pitchFamily="2" charset="2"/>
              <a:buChar char="o"/>
              <a:defRPr sz="2000" b="0">
                <a:solidFill>
                  <a:schemeClr val="tx2"/>
                </a:solidFill>
                <a:latin typeface="Calibri Light" pitchFamily="34" charset="0"/>
              </a:defRPr>
            </a:lvl4pPr>
            <a:lvl5pPr>
              <a:buClrTx/>
              <a:buFont typeface="Wingdings" pitchFamily="2" charset="2"/>
              <a:buChar char="o"/>
              <a:defRPr sz="1733" b="0">
                <a:solidFill>
                  <a:schemeClr val="tx2"/>
                </a:solidFill>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5" name="Picture 4">
            <a:extLst>
              <a:ext uri="{FF2B5EF4-FFF2-40B4-BE49-F238E27FC236}">
                <a16:creationId xmlns:a16="http://schemas.microsoft.com/office/drawing/2014/main" id="{DE7A6B1D-F001-6E40-9E26-EDC3D84311C5}"/>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844069262"/>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solidFill>
                  <a:schemeClr val="tx2"/>
                </a:solidFill>
                <a:latin typeface="Calibri" pitchFamily="34" charset="0"/>
              </a:defRPr>
            </a:lvl1pPr>
            <a:lvl2pPr>
              <a:buClrTx/>
              <a:buFont typeface="Wingdings" pitchFamily="2" charset="2"/>
              <a:buChar char="o"/>
              <a:defRPr sz="2533" b="0">
                <a:solidFill>
                  <a:schemeClr val="tx2"/>
                </a:solidFill>
                <a:latin typeface="Calibri Light" pitchFamily="34" charset="0"/>
              </a:defRPr>
            </a:lvl2pPr>
            <a:lvl3pPr>
              <a:buClrTx/>
              <a:buFont typeface="Wingdings" pitchFamily="2" charset="2"/>
              <a:buChar char="o"/>
              <a:defRPr sz="2267" b="0">
                <a:solidFill>
                  <a:schemeClr val="tx2"/>
                </a:solidFill>
                <a:latin typeface="Calibri Light" pitchFamily="34" charset="0"/>
              </a:defRPr>
            </a:lvl3pPr>
            <a:lvl4pPr>
              <a:buClrTx/>
              <a:buFont typeface="Wingdings" pitchFamily="2" charset="2"/>
              <a:buChar char="o"/>
              <a:defRPr sz="2000" b="0">
                <a:solidFill>
                  <a:schemeClr val="tx2"/>
                </a:solidFill>
                <a:latin typeface="Calibri Light" pitchFamily="34" charset="0"/>
              </a:defRPr>
            </a:lvl4pPr>
            <a:lvl5pPr>
              <a:buClrTx/>
              <a:buFont typeface="Wingdings" pitchFamily="2" charset="2"/>
              <a:buChar char="o"/>
              <a:defRPr sz="1733" b="0">
                <a:solidFill>
                  <a:schemeClr val="tx2"/>
                </a:solidFill>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a:extLst>
              <a:ext uri="{FF2B5EF4-FFF2-40B4-BE49-F238E27FC236}">
                <a16:creationId xmlns:a16="http://schemas.microsoft.com/office/drawing/2014/main" id="{DB1E7C9F-6910-3840-A899-937F620E4AA4}"/>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40642735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8" name="TextBox 7"/>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5" name="Picture 4">
            <a:extLst>
              <a:ext uri="{FF2B5EF4-FFF2-40B4-BE49-F238E27FC236}">
                <a16:creationId xmlns:a16="http://schemas.microsoft.com/office/drawing/2014/main" id="{39BAA475-9A2C-5E42-9469-C17A6EEF09D7}"/>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3923028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tx2"/>
                </a:solidFill>
              </a:defRPr>
            </a:lvl1pPr>
          </a:lstStyle>
          <a:p>
            <a:r>
              <a:rPr lang="en-US" dirty="0"/>
              <a:t>Click to edit Master title style</a:t>
            </a:r>
          </a:p>
        </p:txBody>
      </p:sp>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5" name="Picture 4">
            <a:extLst>
              <a:ext uri="{FF2B5EF4-FFF2-40B4-BE49-F238E27FC236}">
                <a16:creationId xmlns:a16="http://schemas.microsoft.com/office/drawing/2014/main" id="{1FB12437-3080-7C49-A31E-0CBB83334BCC}"/>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2638128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2"/>
                </a:solidFill>
              </a:defRPr>
            </a:lvl1pPr>
          </a:lstStyle>
          <a:p>
            <a:r>
              <a:rPr lang="en-US" dirty="0"/>
              <a:t>Click to edit Master title style</a:t>
            </a:r>
          </a:p>
        </p:txBody>
      </p:sp>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7" name="Picture 6">
            <a:extLst>
              <a:ext uri="{FF2B5EF4-FFF2-40B4-BE49-F238E27FC236}">
                <a16:creationId xmlns:a16="http://schemas.microsoft.com/office/drawing/2014/main" id="{EB39B20B-3F1A-2F4B-B122-CEB74E4B534B}"/>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1068915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2"/>
                </a:solidFill>
              </a:defRPr>
            </a:lvl1pPr>
          </a:lstStyle>
          <a:p>
            <a:r>
              <a:rPr lang="en-US" dirty="0"/>
              <a:t>Click to edit Master title style</a:t>
            </a:r>
          </a:p>
        </p:txBody>
      </p:sp>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a:extLst>
              <a:ext uri="{FF2B5EF4-FFF2-40B4-BE49-F238E27FC236}">
                <a16:creationId xmlns:a16="http://schemas.microsoft.com/office/drawing/2014/main" id="{CC34EFC6-33C6-2C41-A422-9CF2AA3C4F15}"/>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7434036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tx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solidFill>
                  <a:schemeClr val="tx2"/>
                </a:solidFill>
                <a:latin typeface="Calibri" pitchFamily="34" charset="0"/>
              </a:defRPr>
            </a:lvl1pPr>
            <a:lvl2pPr>
              <a:buClrTx/>
              <a:buFont typeface="Wingdings" pitchFamily="2" charset="2"/>
              <a:buChar char="o"/>
              <a:defRPr sz="2533" b="0">
                <a:solidFill>
                  <a:schemeClr val="tx2"/>
                </a:solidFill>
                <a:latin typeface="Calibri Light" pitchFamily="34" charset="0"/>
              </a:defRPr>
            </a:lvl2pPr>
            <a:lvl3pPr>
              <a:buClrTx/>
              <a:buFont typeface="Wingdings" pitchFamily="2" charset="2"/>
              <a:buChar char="o"/>
              <a:defRPr sz="2267" b="0">
                <a:solidFill>
                  <a:schemeClr val="tx2"/>
                </a:solidFill>
                <a:latin typeface="Calibri Light" pitchFamily="34" charset="0"/>
              </a:defRPr>
            </a:lvl3pPr>
            <a:lvl4pPr>
              <a:buClrTx/>
              <a:buFont typeface="Wingdings" pitchFamily="2" charset="2"/>
              <a:buChar char="o"/>
              <a:defRPr sz="2000" b="0">
                <a:solidFill>
                  <a:schemeClr val="tx2"/>
                </a:solidFill>
                <a:latin typeface="Calibri Light" pitchFamily="34" charset="0"/>
              </a:defRPr>
            </a:lvl4pPr>
            <a:lvl5pPr>
              <a:buClrTx/>
              <a:buFont typeface="Wingdings" pitchFamily="2" charset="2"/>
              <a:buChar char="o"/>
              <a:defRPr sz="1733" b="0">
                <a:solidFill>
                  <a:schemeClr val="tx2"/>
                </a:solidFill>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a:extLst>
              <a:ext uri="{FF2B5EF4-FFF2-40B4-BE49-F238E27FC236}">
                <a16:creationId xmlns:a16="http://schemas.microsoft.com/office/drawing/2014/main" id="{1EE94398-45A8-0445-8E0D-FD8E2CA21962}"/>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321991575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tx2"/>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solidFill>
                  <a:schemeClr val="tx2"/>
                </a:solidFill>
                <a:latin typeface="Calibri" pitchFamily="34" charset="0"/>
              </a:defRPr>
            </a:lvl1pPr>
            <a:lvl2pPr>
              <a:buClrTx/>
              <a:buFont typeface="Wingdings" pitchFamily="2" charset="2"/>
              <a:buChar char="o"/>
              <a:defRPr sz="2533" b="0">
                <a:solidFill>
                  <a:schemeClr val="tx2"/>
                </a:solidFill>
                <a:latin typeface="Calibri Light" pitchFamily="34" charset="0"/>
              </a:defRPr>
            </a:lvl2pPr>
            <a:lvl3pPr>
              <a:buClrTx/>
              <a:buFont typeface="Wingdings" pitchFamily="2" charset="2"/>
              <a:buChar char="o"/>
              <a:defRPr sz="2267" b="0">
                <a:solidFill>
                  <a:schemeClr val="tx2"/>
                </a:solidFill>
                <a:latin typeface="Calibri Light" pitchFamily="34" charset="0"/>
              </a:defRPr>
            </a:lvl3pPr>
            <a:lvl4pPr>
              <a:buClrTx/>
              <a:buFont typeface="Wingdings" pitchFamily="2" charset="2"/>
              <a:buChar char="o"/>
              <a:defRPr sz="2000" b="0">
                <a:solidFill>
                  <a:schemeClr val="tx2"/>
                </a:solidFill>
                <a:latin typeface="Calibri Light" pitchFamily="34" charset="0"/>
              </a:defRPr>
            </a:lvl4pPr>
            <a:lvl5pPr>
              <a:buClrTx/>
              <a:buFont typeface="Wingdings" pitchFamily="2" charset="2"/>
              <a:buChar char="o"/>
              <a:defRPr sz="1733" b="0">
                <a:solidFill>
                  <a:schemeClr val="tx2"/>
                </a:solidFill>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a:extLst>
              <a:ext uri="{FF2B5EF4-FFF2-40B4-BE49-F238E27FC236}">
                <a16:creationId xmlns:a16="http://schemas.microsoft.com/office/drawing/2014/main" id="{48429163-CDAB-F346-95D3-8E1E311D5AEF}"/>
              </a:ext>
            </a:extLst>
          </p:cNvPr>
          <p:cNvPicPr>
            <a:picLocks noChangeAspect="1"/>
          </p:cNvPicPr>
          <p:nvPr userDrawn="1"/>
        </p:nvPicPr>
        <p:blipFill>
          <a:blip r:embed="rId2"/>
          <a:stretch>
            <a:fillRect/>
          </a:stretch>
        </p:blipFill>
        <p:spPr>
          <a:xfrm>
            <a:off x="304800" y="5821073"/>
            <a:ext cx="1930400" cy="822728"/>
          </a:xfrm>
          <a:prstGeom prst="rect">
            <a:avLst/>
          </a:prstGeom>
        </p:spPr>
      </p:pic>
    </p:spTree>
    <p:extLst>
      <p:ext uri="{BB962C8B-B14F-4D97-AF65-F5344CB8AC3E}">
        <p14:creationId xmlns:p14="http://schemas.microsoft.com/office/powerpoint/2010/main" val="421532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06/12/2021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06/12/2021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3633508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33400"/>
            <a:ext cx="10363200" cy="2057400"/>
          </a:xfrm>
        </p:spPr>
        <p:txBody>
          <a:bodyPr/>
          <a:lstStyle/>
          <a:p>
            <a:r>
              <a:rPr kumimoji="0" lang="en-US" sz="36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a:t>
            </a:r>
            <a:r>
              <a:rPr kumimoji="0" lang="en-US" sz="4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 </a:t>
            </a:r>
            <a:br>
              <a:rPr kumimoji="0" lang="en-US" sz="4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en-US" sz="4800" dirty="0"/>
          </a:p>
        </p:txBody>
      </p:sp>
      <p:sp>
        <p:nvSpPr>
          <p:cNvPr id="3" name="Subtitle 2"/>
          <p:cNvSpPr>
            <a:spLocks noGrp="1"/>
          </p:cNvSpPr>
          <p:nvPr>
            <p:ph type="subTitle" idx="1"/>
          </p:nvPr>
        </p:nvSpPr>
        <p:spPr>
          <a:xfrm>
            <a:off x="2743200" y="2667000"/>
            <a:ext cx="8534400" cy="1295400"/>
          </a:xfrm>
        </p:spPr>
        <p:txBody>
          <a:bodyPr/>
          <a:lstStyle/>
          <a:p>
            <a:r>
              <a:rPr lang="en-US" dirty="0"/>
              <a:t>Eldert Grootenboer</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17724773"/>
              </p:ext>
            </p:extLst>
          </p:nvPr>
        </p:nvGraphicFramePr>
        <p:xfrm>
          <a:off x="186532"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60868534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76" dur="500"/>
                                        <p:tgtEl>
                                          <p:spTgt spid="8">
                                            <p:graphicEl>
                                              <a:dgm id="{7452BA89-8550-4A0D-924F-C26F7E1AFE69}"/>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0CA4BFDB-A804-4DC7-B2FA-F9591A85EBBD}"/>
                                            </p:graphicEl>
                                          </p:spTgt>
                                        </p:tgtEl>
                                        <p:attrNameLst>
                                          <p:attrName>style.visibility</p:attrName>
                                        </p:attrNameLst>
                                      </p:cBhvr>
                                      <p:to>
                                        <p:strVal val="visible"/>
                                      </p:to>
                                    </p:set>
                                    <p:animEffect transition="in" filter="fade">
                                      <p:cBhvr>
                                        <p:cTn id="84" dur="500"/>
                                        <p:tgtEl>
                                          <p:spTgt spid="8">
                                            <p:graphicEl>
                                              <a:dgm id="{0CA4BFDB-A804-4DC7-B2FA-F9591A85EBBD}"/>
                                            </p:graphicEl>
                                          </p:spTgt>
                                        </p:tgtEl>
                                      </p:cBhvr>
                                    </p:animEffect>
                                  </p:childTnLst>
                                </p:cTn>
                              </p:par>
                              <p:par>
                                <p:cTn id="85" presetID="9" presetClass="emph" presetSubtype="0" grpId="1" nodeType="withEffect">
                                  <p:stCondLst>
                                    <p:cond delay="0"/>
                                  </p:stCondLst>
                                  <p:childTnLst>
                                    <p:set>
                                      <p:cBhvr>
                                        <p:cTn id="86" dur="indefinite"/>
                                        <p:tgtEl>
                                          <p:spTgt spid="8">
                                            <p:graphicEl>
                                              <a:dgm id="{7452BA89-8550-4A0D-924F-C26F7E1AFE69}"/>
                                            </p:graphicEl>
                                          </p:spTgt>
                                        </p:tgtEl>
                                        <p:attrNameLst>
                                          <p:attrName>style.opacity</p:attrName>
                                        </p:attrNameLst>
                                      </p:cBhvr>
                                      <p:to>
                                        <p:strVal val="0.25"/>
                                      </p:to>
                                    </p:set>
                                    <p:animEffect filter="image" prLst="opacity: 0.25">
                                      <p:cBhvr rctx="IE">
                                        <p:cTn id="87" dur="indefinite"/>
                                        <p:tgtEl>
                                          <p:spTgt spid="8">
                                            <p:graphicEl>
                                              <a:dgm id="{7452BA89-8550-4A0D-924F-C26F7E1AFE69}"/>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9131B1F2-E474-4F60-9457-4C3014C9634F}"/>
                                            </p:graphicEl>
                                          </p:spTgt>
                                        </p:tgtEl>
                                        <p:attrNameLst>
                                          <p:attrName>style.visibility</p:attrName>
                                        </p:attrNameLst>
                                      </p:cBhvr>
                                      <p:to>
                                        <p:strVal val="visible"/>
                                      </p:to>
                                    </p:set>
                                    <p:animEffect transition="in" filter="fade">
                                      <p:cBhvr>
                                        <p:cTn id="92" dur="500"/>
                                        <p:tgtEl>
                                          <p:spTgt spid="8">
                                            <p:graphicEl>
                                              <a:dgm id="{9131B1F2-E474-4F60-9457-4C3014C9634F}"/>
                                            </p:graphicEl>
                                          </p:spTgt>
                                        </p:tgtEl>
                                      </p:cBhvr>
                                    </p:animEffect>
                                  </p:childTnLst>
                                </p:cTn>
                              </p:par>
                              <p:par>
                                <p:cTn id="93" presetID="9" presetClass="emph" presetSubtype="0" grpId="1" nodeType="withEffect">
                                  <p:stCondLst>
                                    <p:cond delay="0"/>
                                  </p:stCondLst>
                                  <p:childTnLst>
                                    <p:set>
                                      <p:cBhvr>
                                        <p:cTn id="94" dur="indefinite"/>
                                        <p:tgtEl>
                                          <p:spTgt spid="8">
                                            <p:graphicEl>
                                              <a:dgm id="{0CA4BFDB-A804-4DC7-B2FA-F9591A85EBBD}"/>
                                            </p:graphicEl>
                                          </p:spTgt>
                                        </p:tgtEl>
                                        <p:attrNameLst>
                                          <p:attrName>style.opacity</p:attrName>
                                        </p:attrNameLst>
                                      </p:cBhvr>
                                      <p:to>
                                        <p:strVal val="0.25"/>
                                      </p:to>
                                    </p:set>
                                    <p:animEffect filter="image" prLst="opacity: 0.25">
                                      <p:cBhvr rctx="IE">
                                        <p:cTn id="95" dur="indefinite"/>
                                        <p:tgtEl>
                                          <p:spTgt spid="8">
                                            <p:graphicEl>
                                              <a:dgm id="{0CA4BFDB-A804-4DC7-B2FA-F9591A85EB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9586D2C7-78DA-422C-BB64-5B8364DD151E}"/>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45977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Object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51546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eaLnBrk="0" fontAlgn="base" hangingPunct="0">
              <a:spcBef>
                <a:spcPct val="0"/>
              </a:spcBef>
              <a:spcAft>
                <a:spcPct val="0"/>
              </a:spcAft>
            </a:pPr>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the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additionalProperties</a:t>
            </a:r>
            <a:r>
              <a:rPr lang="nl-NL" altLang="nl-NL" sz="1600" dirty="0">
                <a:solidFill>
                  <a:srgbClr val="FFFFFF"/>
                </a:solidFill>
                <a:latin typeface="Calibri" panose="020F0502020204030204" pitchFamily="34" charset="0"/>
              </a:rPr>
              <a:t> field</a:t>
            </a: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41978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format </a:t>
            </a:r>
            <a:r>
              <a:rPr lang="nl-NL" altLang="nl-NL" sz="1600" dirty="0" err="1">
                <a:solidFill>
                  <a:srgbClr val="FFFFFF"/>
                </a:solidFill>
                <a:latin typeface="Calibri" panose="020F0502020204030204" pitchFamily="34" charset="0"/>
              </a:rPr>
              <a:t>properties</a:t>
            </a:r>
            <a:endParaRPr lang="nl-NL" altLang="nl-NL" sz="1600" dirty="0">
              <a:solidFill>
                <a:srgbClr val="FFFFFF"/>
              </a:solidFill>
              <a:latin typeface="Calibri" panose="020F050202020403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8679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br>
              <a:rPr lang="en-US" sz="4400" dirty="0"/>
            </a:br>
            <a:r>
              <a:rPr lang="en-US" sz="2200" b="1" dirty="0"/>
              <a:t>Don’t forget to fill out the evaluation</a:t>
            </a:r>
            <a:endParaRPr lang="en-US" sz="4400" b="1" dirty="0"/>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br>
              <a:rPr lang="en-US" sz="2000" dirty="0">
                <a:solidFill>
                  <a:schemeClr val="bg1"/>
                </a:solidFill>
              </a:rPr>
            </a:br>
            <a:endParaRPr lang="en-US" sz="2000" dirty="0">
              <a:solidFill>
                <a:schemeClr val="bg1"/>
              </a:solidFill>
            </a:endParaRPr>
          </a:p>
          <a:p>
            <a:pPr marL="146163" lvl="3" indent="0" defTabSz="914400">
              <a:lnSpc>
                <a:spcPct val="90000"/>
              </a:lnSpc>
              <a:buNone/>
            </a:pPr>
            <a:endParaRPr lang="en-US" sz="2000" dirty="0">
              <a:solidFill>
                <a:schemeClr val="bg1"/>
              </a:solidFill>
            </a:endParaRPr>
          </a:p>
          <a:p>
            <a:pPr marL="146163" lvl="3" indent="0" defTabSz="914400">
              <a:lnSpc>
                <a:spcPct val="90000"/>
              </a:lnSpc>
              <a:buNone/>
            </a:pPr>
            <a:endParaRPr lang="en-US" sz="2000" dirty="0">
              <a:solidFill>
                <a:schemeClr val="bg1"/>
              </a:solidFill>
            </a:endParaRPr>
          </a:p>
          <a:p>
            <a:pPr marL="146163" lvl="3" indent="0" defTabSz="914400">
              <a:lnSpc>
                <a:spcPct val="90000"/>
              </a:lnSpc>
              <a:buNone/>
            </a:pPr>
            <a:r>
              <a:rPr lang="en-US" sz="1800" dirty="0">
                <a:solidFill>
                  <a:schemeClr val="bg1"/>
                </a:solidFill>
              </a:rPr>
              <a:t>https://application.security/free/owasp-top-10-API</a:t>
            </a:r>
            <a:endParaRPr lang="en-US" sz="2000" dirty="0">
              <a:solidFill>
                <a:schemeClr val="bg1"/>
              </a:solidFill>
            </a:endParaRP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intersection">
  <a:themeElements>
    <a:clrScheme name="Azure_AI">
      <a:dk1>
        <a:srgbClr val="000000"/>
      </a:dk1>
      <a:lt1>
        <a:srgbClr val="FEFFFE"/>
      </a:lt1>
      <a:dk2>
        <a:srgbClr val="002E56"/>
      </a:dk2>
      <a:lt2>
        <a:srgbClr val="FEFFFE"/>
      </a:lt2>
      <a:accent1>
        <a:srgbClr val="00ECFF"/>
      </a:accent1>
      <a:accent2>
        <a:srgbClr val="008FD1"/>
      </a:accent2>
      <a:accent3>
        <a:srgbClr val="333432"/>
      </a:accent3>
      <a:accent4>
        <a:srgbClr val="000000"/>
      </a:accent4>
      <a:accent5>
        <a:srgbClr val="0095A8"/>
      </a:accent5>
      <a:accent6>
        <a:srgbClr val="2752B5"/>
      </a:accent6>
      <a:hlink>
        <a:srgbClr val="6BC6FF"/>
      </a:hlink>
      <a:folHlink>
        <a:srgbClr val="3978FF"/>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11597</TotalTime>
  <Words>4110</Words>
  <Application>Microsoft Office PowerPoint</Application>
  <PresentationFormat>Widescreen</PresentationFormat>
  <Paragraphs>379</Paragraphs>
  <Slides>29</Slides>
  <Notes>26</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Calibri</vt:lpstr>
      <vt:lpstr>Calibri Light</vt:lpstr>
      <vt:lpstr>Myriad Pro</vt:lpstr>
      <vt:lpstr>Open Sans</vt:lpstr>
      <vt:lpstr>Segoe UI</vt:lpstr>
      <vt:lpstr>Segoe UI Black</vt:lpstr>
      <vt:lpstr>Segoe UI Light</vt:lpstr>
      <vt:lpstr>Segoe UI Semilight</vt:lpstr>
      <vt:lpstr>Verdana</vt:lpstr>
      <vt:lpstr>Wingdings</vt:lpstr>
      <vt:lpstr>1_Office Theme</vt:lpstr>
      <vt:lpstr>SQLintersection</vt:lpstr>
      <vt:lpstr>Building better security for your API platform  Using Azure API Management</vt:lpstr>
      <vt:lpstr>PowerPoint Presentation</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Creating an API strategy</vt:lpstr>
      <vt:lpstr>The different stages of an API strategy</vt:lpstr>
      <vt:lpstr>More open, more  risks</vt:lpstr>
      <vt:lpstr>API security best practices</vt:lpstr>
      <vt:lpstr>Best practices for securing APIs</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PowerPoint Presentation</vt:lpstr>
      <vt:lpstr>Thank You! Don’t forget to fill out the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2021-12-07T19:34:56Z</dcterms:modified>
</cp:coreProperties>
</file>